
<file path=[Content_Types].xml><?xml version="1.0" encoding="utf-8"?>
<Types xmlns="http://schemas.openxmlformats.org/package/2006/content-types">
  <Override PartName="/ppt/slideLayouts/slideLayout4.xml" ContentType="application/vnd.openxmlformats-officedocument.presentationml.slideLayout+xml"/>
  <Default Extension="jpeg" ContentType="image/jpeg"/>
  <Override PartName="/ppt/slideLayouts/slideLayout6.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Default Extension="rels" ContentType="application/vnd.openxmlformats-package.relationships+xml"/>
  <Override PartName="/ppt/slideLayouts/slideLayout8.xml" ContentType="application/vnd.openxmlformats-officedocument.presentationml.slideLayout+xml"/>
  <Override PartName="/ppt/slides/slide7.xml" ContentType="application/vnd.openxmlformats-officedocument.presentationml.slide+xml"/>
  <Override PartName="/ppt/slideLayouts/slideLayout1.xml" ContentType="application/vnd.openxmlformats-officedocument.presentationml.slideLayout+xml"/>
  <Override PartName="/ppt/slideLayouts/slideLayout11.xml" ContentType="application/vnd.openxmlformats-officedocument.presentationml.slideLayout+xml"/>
  <Override PartName="/ppt/slideLayouts/slideLayout3.xml" ContentType="application/vnd.openxmlformats-officedocument.presentationml.slideLayout+xml"/>
  <Default Extension="xml" ContentType="application/xml"/>
  <Override PartName="/ppt/slides/slide2.xml" ContentType="application/vnd.openxmlformats-officedocument.presentationml.slide+xml"/>
  <Override PartName="/docProps/app.xml" ContentType="application/vnd.openxmlformats-officedocument.extended-properties+xml"/>
  <Override PartName="/ppt/slideMasters/slideMaster1.xml" ContentType="application/vnd.openxmlformats-officedocument.presentationml.slideMaster+xml"/>
  <Override PartName="/ppt/slideLayouts/slideLayout5.xml" ContentType="application/vnd.openxmlformats-officedocument.presentationml.slideLayout+xml"/>
  <Override PartName="/ppt/slides/slide4.xml" ContentType="application/vnd.openxmlformats-officedocument.presentationml.slide+xml"/>
  <Override PartName="/ppt/viewProps.xml" ContentType="application/vnd.openxmlformats-officedocument.presentationml.viewProps+xml"/>
  <Override PartName="/ppt/slideLayouts/slideLayout7.xml" ContentType="application/vnd.openxmlformats-officedocument.presentationml.slideLayout+xml"/>
  <Override PartName="/ppt/slides/slide6.xml" ContentType="application/vnd.openxmlformats-officedocument.presentationml.slide+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s/slide8.xml" ContentType="application/vnd.openxmlformats-officedocument.presentationml.slide+xml"/>
  <Override PartName="/ppt/slideLayouts/slideLayout2.xml" ContentType="application/vnd.openxmlformats-officedocument.presentationml.slideLayout+xml"/>
  <Override PartName="/ppt/presentation.xml" ContentType="application/vnd.openxmlformats-officedocument.presentationml.presentation.main+xml"/>
  <Default Extension="bin" ContentType="application/vnd.openxmlformats-officedocument.presentationml.printerSettings"/>
  <Override PartName="/ppt/slides/slide1.xml" ContentType="application/vnd.openxmlformats-officedocument.presentationml.slide+xml"/>
  <Override PartName="/ppt/presProps.xml" ContentType="application/vnd.openxmlformats-officedocument.presentationml.presProps+xml"/>
  <Override PartName="/ppt/tableStyles.xml" ContentType="application/vnd.openxmlformats-officedocument.presentationml.tableStyles+xml"/>
  <Override PartName="/ppt/theme/theme1.xml" ContentType="application/vnd.openxmlformats-officedocument.theme+xml"/>
  <Override PartName="/ppt/slides/slide3.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aveSubsetFonts="1">
  <p:sldMasterIdLst>
    <p:sldMasterId id="2147483648" r:id="rId1"/>
  </p:sldMasterIdLst>
  <p:sldIdLst>
    <p:sldId id="256" r:id="rId2"/>
    <p:sldId id="257" r:id="rId3"/>
    <p:sldId id="258" r:id="rId4"/>
    <p:sldId id="259" r:id="rId5"/>
    <p:sldId id="260" r:id="rId6"/>
    <p:sldId id="261" r:id="rId7"/>
    <p:sldId id="262" r:id="rId8"/>
    <p:sldId id="263" r:id="rId9"/>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lastView="sldThumbnailView">
  <p:normalViewPr>
    <p:restoredLeft sz="15620"/>
    <p:restoredTop sz="94660"/>
  </p:normalViewPr>
  <p:slideViewPr>
    <p:cSldViewPr>
      <p:cViewPr varScale="1">
        <p:scale>
          <a:sx n="92" d="100"/>
          <a:sy n="92" d="100"/>
        </p:scale>
        <p:origin x="-680" y="-112"/>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11" Type="http://schemas.openxmlformats.org/officeDocument/2006/relationships/presProps" Target="presProps.xml"/><Relationship Id="rId12" Type="http://schemas.openxmlformats.org/officeDocument/2006/relationships/viewProps" Target="viewProps.xml"/><Relationship Id="rId13" Type="http://schemas.openxmlformats.org/officeDocument/2006/relationships/theme" Target="theme/theme1.xml"/><Relationship Id="rId14"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10" Type="http://schemas.openxmlformats.org/officeDocument/2006/relationships/printerSettings" Target="printerSettings/printerSettings1.bin"/></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D9B98033-4526-4F33-B4C5-75B3AC31E997}" type="datetimeFigureOut">
              <a:rPr lang="en-US" smtClean="0"/>
              <a:pPr/>
              <a:t>8/21/12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F7E4004-F484-4EAB-B85C-AC1246757F26}"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9B98033-4526-4F33-B4C5-75B3AC31E997}" type="datetimeFigureOut">
              <a:rPr lang="en-US" smtClean="0"/>
              <a:pPr/>
              <a:t>8/21/12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F7E4004-F484-4EAB-B85C-AC1246757F26}"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9B98033-4526-4F33-B4C5-75B3AC31E997}" type="datetimeFigureOut">
              <a:rPr lang="en-US" smtClean="0"/>
              <a:pPr/>
              <a:t>8/21/12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F7E4004-F484-4EAB-B85C-AC1246757F26}"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9B98033-4526-4F33-B4C5-75B3AC31E997}" type="datetimeFigureOut">
              <a:rPr lang="en-US" smtClean="0"/>
              <a:pPr/>
              <a:t>8/21/12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F7E4004-F484-4EAB-B85C-AC1246757F26}"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D9B98033-4526-4F33-B4C5-75B3AC31E997}" type="datetimeFigureOut">
              <a:rPr lang="en-US" smtClean="0"/>
              <a:pPr/>
              <a:t>8/21/12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F7E4004-F484-4EAB-B85C-AC1246757F26}"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D9B98033-4526-4F33-B4C5-75B3AC31E997}" type="datetimeFigureOut">
              <a:rPr lang="en-US" smtClean="0"/>
              <a:pPr/>
              <a:t>8/21/12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F7E4004-F484-4EAB-B85C-AC1246757F26}"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D9B98033-4526-4F33-B4C5-75B3AC31E997}" type="datetimeFigureOut">
              <a:rPr lang="en-US" smtClean="0"/>
              <a:pPr/>
              <a:t>8/21/12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3F7E4004-F484-4EAB-B85C-AC1246757F26}"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D9B98033-4526-4F33-B4C5-75B3AC31E997}" type="datetimeFigureOut">
              <a:rPr lang="en-US" smtClean="0"/>
              <a:pPr/>
              <a:t>8/21/12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3F7E4004-F484-4EAB-B85C-AC1246757F26}"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9B98033-4526-4F33-B4C5-75B3AC31E997}" type="datetimeFigureOut">
              <a:rPr lang="en-US" smtClean="0"/>
              <a:pPr/>
              <a:t>8/21/12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3F7E4004-F484-4EAB-B85C-AC1246757F26}"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9B98033-4526-4F33-B4C5-75B3AC31E997}" type="datetimeFigureOut">
              <a:rPr lang="en-US" smtClean="0"/>
              <a:pPr/>
              <a:t>8/21/12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F7E4004-F484-4EAB-B85C-AC1246757F26}"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9B98033-4526-4F33-B4C5-75B3AC31E997}" type="datetimeFigureOut">
              <a:rPr lang="en-US" smtClean="0"/>
              <a:pPr/>
              <a:t>8/21/12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F7E4004-F484-4EAB-B85C-AC1246757F26}"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B98033-4526-4F33-B4C5-75B3AC31E997}" type="datetimeFigureOut">
              <a:rPr lang="en-US" smtClean="0"/>
              <a:pPr/>
              <a:t>8/21/12</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F7E4004-F484-4EAB-B85C-AC1246757F26}"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jpe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jpeg"/><Relationship Id="rId3" Type="http://schemas.openxmlformats.org/officeDocument/2006/relationships/image" Target="../media/image3.jpe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jpeg"/><Relationship Id="rId3" Type="http://schemas.openxmlformats.org/officeDocument/2006/relationships/image" Target="../media/image5.jpe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6.jpe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hyperlink" Target="http://www.lorraine-france.com/index.html" TargetMode="External"/><Relationship Id="rId3" Type="http://schemas.openxmlformats.org/officeDocument/2006/relationships/hyperlink" Target="http://en.wikipedia.org/wiki/Lorraine_(region)" TargetMode="Externa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Lorraine, France</a:t>
            </a:r>
            <a:endParaRPr lang="en-US" dirty="0"/>
          </a:p>
        </p:txBody>
      </p:sp>
      <p:sp>
        <p:nvSpPr>
          <p:cNvPr id="3" name="Subtitle 2"/>
          <p:cNvSpPr>
            <a:spLocks noGrp="1"/>
          </p:cNvSpPr>
          <p:nvPr>
            <p:ph type="subTitle" idx="1"/>
          </p:nvPr>
        </p:nvSpPr>
        <p:spPr/>
        <p:txBody>
          <a:bodyPr/>
          <a:lstStyle/>
          <a:p>
            <a:r>
              <a:rPr lang="en-US" dirty="0" smtClean="0"/>
              <a:t>By: Andy </a:t>
            </a:r>
            <a:r>
              <a:rPr lang="en-US" dirty="0" err="1" smtClean="0"/>
              <a:t>Biesiadecki</a:t>
            </a:r>
            <a:endParaRPr lang="en-US" dirty="0"/>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Capitle</a:t>
            </a:r>
            <a:r>
              <a:rPr lang="en-US" dirty="0" smtClean="0"/>
              <a:t>- Metz, Lorraine</a:t>
            </a:r>
            <a:endParaRPr lang="en-US" dirty="0"/>
          </a:p>
        </p:txBody>
      </p:sp>
      <p:sp>
        <p:nvSpPr>
          <p:cNvPr id="3" name="Content Placeholder 2"/>
          <p:cNvSpPr>
            <a:spLocks noGrp="1"/>
          </p:cNvSpPr>
          <p:nvPr>
            <p:ph idx="1"/>
          </p:nvPr>
        </p:nvSpPr>
        <p:spPr/>
        <p:txBody>
          <a:bodyPr/>
          <a:lstStyle/>
          <a:p>
            <a:pPr>
              <a:buNone/>
            </a:pPr>
            <a:r>
              <a:rPr lang="en-US" dirty="0" err="1" smtClean="0"/>
              <a:t>drapeau</a:t>
            </a:r>
            <a:endParaRPr lang="en-US" dirty="0"/>
          </a:p>
        </p:txBody>
      </p:sp>
      <p:pic>
        <p:nvPicPr>
          <p:cNvPr id="1026" name="Picture 2" descr="C:\Users\lucian\Desktop\imgres.jpg"/>
          <p:cNvPicPr>
            <a:picLocks noChangeAspect="1" noChangeArrowheads="1"/>
          </p:cNvPicPr>
          <p:nvPr/>
        </p:nvPicPr>
        <p:blipFill>
          <a:blip r:embed="rId2" cstate="print"/>
          <a:srcRect/>
          <a:stretch>
            <a:fillRect/>
          </a:stretch>
        </p:blipFill>
        <p:spPr bwMode="auto">
          <a:xfrm>
            <a:off x="1524000" y="2514600"/>
            <a:ext cx="3781425" cy="2516102"/>
          </a:xfrm>
          <a:prstGeom prst="rect">
            <a:avLst/>
          </a:prstGeom>
          <a:noFill/>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geographique</a:t>
            </a:r>
            <a:endParaRPr lang="en-US" dirty="0"/>
          </a:p>
        </p:txBody>
      </p:sp>
      <p:sp>
        <p:nvSpPr>
          <p:cNvPr id="3" name="Content Placeholder 2"/>
          <p:cNvSpPr>
            <a:spLocks noGrp="1"/>
          </p:cNvSpPr>
          <p:nvPr>
            <p:ph idx="1"/>
          </p:nvPr>
        </p:nvSpPr>
        <p:spPr/>
        <p:txBody>
          <a:bodyPr/>
          <a:lstStyle/>
          <a:p>
            <a:r>
              <a:rPr lang="en-US" dirty="0" smtClean="0"/>
              <a:t>Lorraine dispose d’un lot </a:t>
            </a:r>
            <a:r>
              <a:rPr lang="en-US" dirty="0" err="1" smtClean="0"/>
              <a:t>rivieres</a:t>
            </a:r>
            <a:r>
              <a:rPr lang="en-US" dirty="0" smtClean="0"/>
              <a:t> et </a:t>
            </a:r>
            <a:r>
              <a:rPr lang="en-US" dirty="0" err="1" smtClean="0"/>
              <a:t>collines</a:t>
            </a:r>
            <a:r>
              <a:rPr lang="en-US" dirty="0" smtClean="0"/>
              <a:t>.</a:t>
            </a:r>
          </a:p>
          <a:p>
            <a:r>
              <a:rPr lang="en-US" dirty="0" err="1" smtClean="0"/>
              <a:t>Rivieres</a:t>
            </a:r>
            <a:r>
              <a:rPr lang="en-US" dirty="0" smtClean="0"/>
              <a:t>- </a:t>
            </a:r>
            <a:r>
              <a:rPr lang="en-US" dirty="0" err="1" smtClean="0"/>
              <a:t>Moselle</a:t>
            </a:r>
            <a:r>
              <a:rPr lang="en-US" dirty="0" smtClean="0"/>
              <a:t>, </a:t>
            </a:r>
            <a:r>
              <a:rPr lang="en-US" dirty="0" err="1" smtClean="0"/>
              <a:t>Meurthe</a:t>
            </a:r>
            <a:r>
              <a:rPr lang="en-US" dirty="0" smtClean="0"/>
              <a:t>, et Meuse.</a:t>
            </a:r>
            <a:endParaRPr lang="en-US" dirty="0"/>
          </a:p>
        </p:txBody>
      </p:sp>
      <p:pic>
        <p:nvPicPr>
          <p:cNvPr id="2051" name="Picture 3" descr="C:\Users\lucian\Desktop\imgres.jpg"/>
          <p:cNvPicPr>
            <a:picLocks noChangeAspect="1" noChangeArrowheads="1"/>
          </p:cNvPicPr>
          <p:nvPr/>
        </p:nvPicPr>
        <p:blipFill>
          <a:blip r:embed="rId2" cstate="print"/>
          <a:srcRect/>
          <a:stretch>
            <a:fillRect/>
          </a:stretch>
        </p:blipFill>
        <p:spPr bwMode="auto">
          <a:xfrm>
            <a:off x="762000" y="3048000"/>
            <a:ext cx="3113087" cy="3113087"/>
          </a:xfrm>
          <a:prstGeom prst="rect">
            <a:avLst/>
          </a:prstGeom>
          <a:noFill/>
        </p:spPr>
      </p:pic>
      <p:pic>
        <p:nvPicPr>
          <p:cNvPr id="1026" name="Picture 2" descr="C:\Users\lucian\Desktop\gerardmer.jpg"/>
          <p:cNvPicPr>
            <a:picLocks noChangeAspect="1" noChangeArrowheads="1"/>
          </p:cNvPicPr>
          <p:nvPr/>
        </p:nvPicPr>
        <p:blipFill>
          <a:blip r:embed="rId3" cstate="print"/>
          <a:srcRect/>
          <a:stretch>
            <a:fillRect/>
          </a:stretch>
        </p:blipFill>
        <p:spPr bwMode="auto">
          <a:xfrm>
            <a:off x="5105400" y="3200400"/>
            <a:ext cx="3659188" cy="2741064"/>
          </a:xfrm>
          <a:prstGeom prst="rect">
            <a:avLst/>
          </a:prstGeom>
          <a:noFill/>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dirty="0" smtClean="0"/>
              <a:t>chefs (leaders) de la région</a:t>
            </a:r>
            <a:endParaRPr lang="en-US" dirty="0"/>
          </a:p>
        </p:txBody>
      </p:sp>
      <p:sp>
        <p:nvSpPr>
          <p:cNvPr id="3" name="Content Placeholder 2"/>
          <p:cNvSpPr>
            <a:spLocks noGrp="1"/>
          </p:cNvSpPr>
          <p:nvPr>
            <p:ph idx="1"/>
          </p:nvPr>
        </p:nvSpPr>
        <p:spPr/>
        <p:txBody>
          <a:bodyPr/>
          <a:lstStyle/>
          <a:p>
            <a:r>
              <a:rPr lang="en-US" dirty="0" err="1" smtClean="0"/>
              <a:t>Dirigeants</a:t>
            </a:r>
            <a:r>
              <a:rPr lang="en-US" dirty="0" smtClean="0"/>
              <a:t> precedents de </a:t>
            </a:r>
            <a:r>
              <a:rPr lang="en-US" dirty="0" err="1" smtClean="0"/>
              <a:t>lorraine</a:t>
            </a:r>
            <a:r>
              <a:rPr lang="en-US" dirty="0" smtClean="0"/>
              <a:t>-</a:t>
            </a:r>
          </a:p>
          <a:p>
            <a:r>
              <a:rPr lang="en-US" dirty="0" err="1" smtClean="0"/>
              <a:t>Matfriding</a:t>
            </a:r>
            <a:r>
              <a:rPr lang="en-US" dirty="0" smtClean="0"/>
              <a:t> </a:t>
            </a:r>
            <a:r>
              <a:rPr lang="en-US" dirty="0" err="1" smtClean="0"/>
              <a:t>Dynastie</a:t>
            </a:r>
            <a:r>
              <a:rPr lang="en-US" dirty="0" smtClean="0"/>
              <a:t> (959-972)</a:t>
            </a:r>
          </a:p>
          <a:p>
            <a:r>
              <a:rPr lang="en-US" dirty="0" smtClean="0"/>
              <a:t>Carolingian </a:t>
            </a:r>
            <a:r>
              <a:rPr lang="en-US" dirty="0" err="1" smtClean="0"/>
              <a:t>Dynastie</a:t>
            </a:r>
            <a:r>
              <a:rPr lang="en-US" dirty="0" smtClean="0"/>
              <a:t> (976-1012)</a:t>
            </a:r>
          </a:p>
          <a:p>
            <a:r>
              <a:rPr lang="en-US" dirty="0" err="1" smtClean="0"/>
              <a:t>Chambre</a:t>
            </a:r>
            <a:r>
              <a:rPr lang="en-US" dirty="0" smtClean="0"/>
              <a:t> des Ardennes-Verdun (1012-1046)</a:t>
            </a:r>
          </a:p>
          <a:p>
            <a:endParaRPr lang="en-US" dirty="0"/>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err="1" smtClean="0"/>
              <a:t>évènements</a:t>
            </a:r>
            <a:r>
              <a:rPr lang="en-US" dirty="0" smtClean="0"/>
              <a:t> </a:t>
            </a:r>
            <a:r>
              <a:rPr lang="en-US" dirty="0" err="1" smtClean="0"/>
              <a:t>historiques</a:t>
            </a:r>
            <a:r>
              <a:rPr lang="en-US" dirty="0" smtClean="0"/>
              <a:t> et </a:t>
            </a:r>
            <a:r>
              <a:rPr lang="en-US" dirty="0" err="1" smtClean="0"/>
              <a:t>personnages</a:t>
            </a:r>
            <a:r>
              <a:rPr lang="en-US" dirty="0" smtClean="0"/>
              <a:t> </a:t>
            </a:r>
            <a:r>
              <a:rPr lang="en-US" dirty="0" err="1" smtClean="0"/>
              <a:t>célèbres</a:t>
            </a:r>
            <a:r>
              <a:rPr lang="en-US" dirty="0" smtClean="0"/>
              <a:t>  </a:t>
            </a:r>
            <a:endParaRPr lang="en-US" dirty="0"/>
          </a:p>
        </p:txBody>
      </p:sp>
      <p:sp>
        <p:nvSpPr>
          <p:cNvPr id="3" name="Content Placeholder 2"/>
          <p:cNvSpPr>
            <a:spLocks noGrp="1"/>
          </p:cNvSpPr>
          <p:nvPr>
            <p:ph idx="1"/>
          </p:nvPr>
        </p:nvSpPr>
        <p:spPr/>
        <p:txBody>
          <a:bodyPr>
            <a:normAutofit/>
          </a:bodyPr>
          <a:lstStyle/>
          <a:p>
            <a:r>
              <a:rPr lang="en-US" sz="1600" dirty="0" smtClean="0"/>
              <a:t>Lorraine </a:t>
            </a:r>
            <a:r>
              <a:rPr lang="en-US" sz="1600" dirty="0" err="1" smtClean="0"/>
              <a:t>est</a:t>
            </a:r>
            <a:r>
              <a:rPr lang="en-US" sz="1600" dirty="0" smtClean="0"/>
              <a:t> </a:t>
            </a:r>
            <a:r>
              <a:rPr lang="en-US" sz="1600" dirty="0" err="1" smtClean="0"/>
              <a:t>devenu</a:t>
            </a:r>
            <a:r>
              <a:rPr lang="en-US" sz="1600" dirty="0" smtClean="0"/>
              <a:t> </a:t>
            </a:r>
            <a:r>
              <a:rPr lang="en-US" sz="1600" dirty="0" err="1" smtClean="0"/>
              <a:t>partie</a:t>
            </a:r>
            <a:r>
              <a:rPr lang="en-US" sz="1600" dirty="0" smtClean="0"/>
              <a:t> de la France en 1766 </a:t>
            </a:r>
            <a:r>
              <a:rPr lang="en-US" sz="1600" dirty="0" err="1" smtClean="0"/>
              <a:t>quand</a:t>
            </a:r>
            <a:r>
              <a:rPr lang="en-US" sz="1600" dirty="0" smtClean="0"/>
              <a:t> le </a:t>
            </a:r>
            <a:r>
              <a:rPr lang="en-US" sz="1600" dirty="0" err="1" smtClean="0"/>
              <a:t>roi</a:t>
            </a:r>
            <a:r>
              <a:rPr lang="en-US" sz="1600" dirty="0" smtClean="0"/>
              <a:t> </a:t>
            </a:r>
            <a:r>
              <a:rPr lang="en-US" sz="1600" dirty="0" err="1" smtClean="0"/>
              <a:t>Stanislas</a:t>
            </a:r>
            <a:r>
              <a:rPr lang="en-US" sz="1600" dirty="0" smtClean="0"/>
              <a:t> </a:t>
            </a:r>
            <a:r>
              <a:rPr lang="en-US" sz="1600" dirty="0" err="1" smtClean="0"/>
              <a:t>Leszcynski</a:t>
            </a:r>
            <a:r>
              <a:rPr lang="en-US" sz="1600" dirty="0" smtClean="0"/>
              <a:t> </a:t>
            </a:r>
            <a:r>
              <a:rPr lang="en-US" sz="1600" dirty="0" err="1" smtClean="0"/>
              <a:t>morts</a:t>
            </a:r>
            <a:r>
              <a:rPr lang="en-US" sz="1600" dirty="0" smtClean="0"/>
              <a:t>.</a:t>
            </a:r>
          </a:p>
          <a:p>
            <a:r>
              <a:rPr lang="en-US" sz="1600" dirty="0" smtClean="0"/>
              <a:t>En 1871 </a:t>
            </a:r>
            <a:r>
              <a:rPr lang="en-US" sz="1600" dirty="0" err="1" smtClean="0"/>
              <a:t>L’Allemange</a:t>
            </a:r>
            <a:r>
              <a:rPr lang="en-US" sz="1600" dirty="0" smtClean="0"/>
              <a:t> </a:t>
            </a:r>
            <a:r>
              <a:rPr lang="en-US" sz="1600" dirty="0" err="1" smtClean="0"/>
              <a:t>annexe</a:t>
            </a:r>
            <a:r>
              <a:rPr lang="en-US" sz="1600" dirty="0" smtClean="0"/>
              <a:t> </a:t>
            </a:r>
            <a:r>
              <a:rPr lang="en-US" sz="1600" dirty="0" err="1" smtClean="0"/>
              <a:t>une</a:t>
            </a:r>
            <a:r>
              <a:rPr lang="en-US" sz="1600" dirty="0" smtClean="0"/>
              <a:t> </a:t>
            </a:r>
            <a:r>
              <a:rPr lang="en-US" sz="1600" dirty="0" err="1" smtClean="0"/>
              <a:t>partie</a:t>
            </a:r>
            <a:r>
              <a:rPr lang="en-US" sz="1600" dirty="0" smtClean="0"/>
              <a:t> de Lorraine.</a:t>
            </a:r>
          </a:p>
          <a:p>
            <a:endParaRPr lang="en-US" sz="1600" dirty="0" smtClean="0"/>
          </a:p>
          <a:p>
            <a:r>
              <a:rPr lang="en-US" sz="1600" dirty="0" err="1" smtClean="0"/>
              <a:t>Celebres</a:t>
            </a:r>
            <a:r>
              <a:rPr lang="en-US" sz="1600" dirty="0" smtClean="0"/>
              <a:t>-</a:t>
            </a:r>
            <a:r>
              <a:rPr lang="fr-FR" sz="1600" dirty="0" smtClean="0"/>
              <a:t>Michel François Platini était un joueur de football français de Lorraine. Il a joué pour Nancy, Saint Etienne, et la Juventus.</a:t>
            </a:r>
            <a:r>
              <a:rPr lang="en-US" sz="1600" dirty="0" smtClean="0"/>
              <a:t>	</a:t>
            </a:r>
          </a:p>
          <a:p>
            <a:endParaRPr lang="en-US" sz="1600" dirty="0" smtClean="0"/>
          </a:p>
          <a:p>
            <a:endParaRPr lang="en-US" sz="1600" dirty="0" smtClean="0"/>
          </a:p>
          <a:p>
            <a:endParaRPr lang="en-US" sz="1600" dirty="0" smtClean="0"/>
          </a:p>
          <a:p>
            <a:endParaRPr lang="en-US" sz="1600" dirty="0" smtClean="0"/>
          </a:p>
          <a:p>
            <a:endParaRPr lang="en-US" sz="1600" dirty="0" smtClean="0"/>
          </a:p>
          <a:p>
            <a:r>
              <a:rPr lang="fr-FR" sz="1600" dirty="0" smtClean="0"/>
              <a:t>Patrick Battiston est un ancien joueur de football français, qui a joué pour l'équipe de France en trois Coupes du Monde et a remporté le Championnat d'Europe de football 1984.</a:t>
            </a:r>
          </a:p>
        </p:txBody>
      </p:sp>
      <p:pic>
        <p:nvPicPr>
          <p:cNvPr id="1026" name="Picture 2" descr="C:\Users\lucian\Desktop\michel-platini-guides-blogspot-com.jpg"/>
          <p:cNvPicPr>
            <a:picLocks noChangeAspect="1" noChangeArrowheads="1"/>
          </p:cNvPicPr>
          <p:nvPr/>
        </p:nvPicPr>
        <p:blipFill>
          <a:blip r:embed="rId2" cstate="print"/>
          <a:srcRect/>
          <a:stretch>
            <a:fillRect/>
          </a:stretch>
        </p:blipFill>
        <p:spPr bwMode="auto">
          <a:xfrm>
            <a:off x="7010400" y="2819401"/>
            <a:ext cx="996950" cy="1484348"/>
          </a:xfrm>
          <a:prstGeom prst="rect">
            <a:avLst/>
          </a:prstGeom>
          <a:noFill/>
        </p:spPr>
      </p:pic>
      <p:pic>
        <p:nvPicPr>
          <p:cNvPr id="1027" name="Picture 3" descr="C:\Users\lucian\Desktop\1148831627.jpg"/>
          <p:cNvPicPr>
            <a:picLocks noChangeAspect="1" noChangeArrowheads="1"/>
          </p:cNvPicPr>
          <p:nvPr/>
        </p:nvPicPr>
        <p:blipFill>
          <a:blip r:embed="rId3" cstate="print"/>
          <a:srcRect/>
          <a:stretch>
            <a:fillRect/>
          </a:stretch>
        </p:blipFill>
        <p:spPr bwMode="auto">
          <a:xfrm>
            <a:off x="1219200" y="5029200"/>
            <a:ext cx="1013952" cy="1524000"/>
          </a:xfrm>
          <a:prstGeom prst="rect">
            <a:avLst/>
          </a:prstGeom>
          <a:noFill/>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fr-FR" dirty="0" smtClean="0"/>
              <a:t>Culture (spécialités de cuisine, fêtes/festivals, tourisme)</a:t>
            </a:r>
            <a:endParaRPr lang="en-US" dirty="0"/>
          </a:p>
        </p:txBody>
      </p:sp>
      <p:sp>
        <p:nvSpPr>
          <p:cNvPr id="3" name="Content Placeholder 2"/>
          <p:cNvSpPr>
            <a:spLocks noGrp="1"/>
          </p:cNvSpPr>
          <p:nvPr>
            <p:ph idx="1"/>
          </p:nvPr>
        </p:nvSpPr>
        <p:spPr/>
        <p:txBody>
          <a:bodyPr/>
          <a:lstStyle/>
          <a:p>
            <a:r>
              <a:rPr lang="fr-FR" sz="2400" dirty="0" smtClean="0"/>
              <a:t>La pomme de terre a été utilisé en Lorraine depuis 1665. Il est utilisé dans des plats comme la potée lorraine. La mirabelle est le fruit de la Lorraine. Il est utilisé dans les tartes et des desserts.</a:t>
            </a:r>
          </a:p>
          <a:p>
            <a:r>
              <a:rPr lang="fr-FR" sz="2400" dirty="0" smtClean="0"/>
              <a:t>Lorraine a beaucoup de ski. Il ya 300 kilomètres de sentiers balisés de ski de fond.</a:t>
            </a:r>
            <a:endParaRPr lang="en-US" sz="2400" dirty="0"/>
          </a:p>
        </p:txBody>
      </p:sp>
      <p:pic>
        <p:nvPicPr>
          <p:cNvPr id="1026" name="Picture 2" descr="C:\Users\lucian\Desktop\as_ski_lorraine576.jpg"/>
          <p:cNvPicPr>
            <a:picLocks noChangeAspect="1" noChangeArrowheads="1"/>
          </p:cNvPicPr>
          <p:nvPr/>
        </p:nvPicPr>
        <p:blipFill>
          <a:blip r:embed="rId2" cstate="print"/>
          <a:srcRect/>
          <a:stretch>
            <a:fillRect/>
          </a:stretch>
        </p:blipFill>
        <p:spPr bwMode="auto">
          <a:xfrm>
            <a:off x="4419600" y="4038600"/>
            <a:ext cx="3050823" cy="1716088"/>
          </a:xfrm>
          <a:prstGeom prst="rect">
            <a:avLst/>
          </a:prstGeom>
          <a:noFill/>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fr-FR" dirty="0" smtClean="0"/>
              <a:t>Pourquoi devriez-vous aller à la Lorraine</a:t>
            </a:r>
            <a:endParaRPr lang="en-US" dirty="0"/>
          </a:p>
        </p:txBody>
      </p:sp>
      <p:sp>
        <p:nvSpPr>
          <p:cNvPr id="3" name="Content Placeholder 2"/>
          <p:cNvSpPr>
            <a:spLocks noGrp="1"/>
          </p:cNvSpPr>
          <p:nvPr>
            <p:ph idx="1"/>
          </p:nvPr>
        </p:nvSpPr>
        <p:spPr/>
        <p:txBody>
          <a:bodyPr/>
          <a:lstStyle/>
          <a:p>
            <a:r>
              <a:rPr lang="fr-FR" sz="2400" dirty="0" smtClean="0"/>
              <a:t>Vous devriez visiter la Lorraine, parce que vous pouvez faire du ski, il ya beaucoup d'activités à faire, la culture est différente de celle du reste de la France, la nourriture est bonne, et la </a:t>
            </a:r>
            <a:r>
              <a:rPr lang="fr-FR" sz="2400" dirty="0" err="1" smtClean="0"/>
              <a:t>geographie</a:t>
            </a:r>
            <a:r>
              <a:rPr lang="fr-FR" sz="2400" dirty="0" smtClean="0"/>
              <a:t> est superbe</a:t>
            </a:r>
            <a:r>
              <a:rPr lang="fr-FR" dirty="0" smtClean="0"/>
              <a:t>.</a:t>
            </a:r>
            <a:endParaRPr lang="en-US" dirty="0"/>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Bibliographie</a:t>
            </a:r>
            <a:endParaRPr lang="en-US" dirty="0"/>
          </a:p>
        </p:txBody>
      </p:sp>
      <p:sp>
        <p:nvSpPr>
          <p:cNvPr id="3" name="Content Placeholder 2"/>
          <p:cNvSpPr>
            <a:spLocks noGrp="1"/>
          </p:cNvSpPr>
          <p:nvPr>
            <p:ph idx="1"/>
          </p:nvPr>
        </p:nvSpPr>
        <p:spPr/>
        <p:txBody>
          <a:bodyPr>
            <a:normAutofit/>
          </a:bodyPr>
          <a:lstStyle/>
          <a:p>
            <a:r>
              <a:rPr lang="en-US" sz="2400" dirty="0" smtClean="0">
                <a:hlinkClick r:id="rId2"/>
              </a:rPr>
              <a:t>http://www.lorraine-france.com/index.html</a:t>
            </a:r>
            <a:endParaRPr lang="en-US" sz="2400" dirty="0" smtClean="0"/>
          </a:p>
          <a:p>
            <a:r>
              <a:rPr lang="en-US" sz="2400" dirty="0" smtClean="0">
                <a:hlinkClick r:id="rId3"/>
              </a:rPr>
              <a:t>http://en.wikipedia.org/wiki/Lorraine_(region)</a:t>
            </a:r>
            <a:endParaRPr lang="en-US" sz="2400" dirty="0" smtClean="0"/>
          </a:p>
          <a:p>
            <a:endParaRPr lang="en-US" sz="2400" dirty="0"/>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163</TotalTime>
  <Words>303</Words>
  <Application>Microsoft Macintosh PowerPoint</Application>
  <PresentationFormat>On-screen Show (4:3)</PresentationFormat>
  <Paragraphs>31</Paragraphs>
  <Slides>8</Slides>
  <Notes>0</Notes>
  <HiddenSlides>0</HiddenSlides>
  <MMClips>0</MMClips>
  <ScaleCrop>false</ScaleCrop>
  <HeadingPairs>
    <vt:vector size="4" baseType="variant">
      <vt:variant>
        <vt:lpstr>Design Template</vt:lpstr>
      </vt:variant>
      <vt:variant>
        <vt:i4>1</vt:i4>
      </vt:variant>
      <vt:variant>
        <vt:lpstr>Slide Titles</vt:lpstr>
      </vt:variant>
      <vt:variant>
        <vt:i4>8</vt:i4>
      </vt:variant>
    </vt:vector>
  </HeadingPairs>
  <TitlesOfParts>
    <vt:vector size="9" baseType="lpstr">
      <vt:lpstr>Office Theme</vt:lpstr>
      <vt:lpstr>Lorraine, France</vt:lpstr>
      <vt:lpstr>Capitle- Metz, Lorraine</vt:lpstr>
      <vt:lpstr>geographique</vt:lpstr>
      <vt:lpstr>chefs (leaders) de la région</vt:lpstr>
      <vt:lpstr>évènements historiques et personnages célèbres  </vt:lpstr>
      <vt:lpstr>Culture (spécialités de cuisine, fêtes/festivals, tourisme)</vt:lpstr>
      <vt:lpstr>Pourquoi devriez-vous aller à la Lorraine</vt:lpstr>
      <vt:lpstr>Bibliographie</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Lorraine, France</dc:title>
  <dc:creator>lucian</dc:creator>
  <cp:lastModifiedBy>user</cp:lastModifiedBy>
  <cp:revision>5</cp:revision>
  <dcterms:created xsi:type="dcterms:W3CDTF">2012-08-22T01:43:34Z</dcterms:created>
  <dcterms:modified xsi:type="dcterms:W3CDTF">2012-08-22T01:44:18Z</dcterms:modified>
</cp:coreProperties>
</file>